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7" d="100"/>
          <a:sy n="107" d="100"/>
        </p:scale>
        <p:origin x="-84" y="-5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100"/>
              <a:buChar char="●"/>
              <a:defRPr sz="1100"/>
            </a:lvl1pPr>
            <a:lvl2pPr lvl="1">
              <a:spcBef>
                <a:spcPts val="0"/>
              </a:spcBef>
              <a:buSzPts val="1100"/>
              <a:buChar char="○"/>
              <a:defRPr sz="1100"/>
            </a:lvl2pPr>
            <a:lvl3pPr lvl="2">
              <a:spcBef>
                <a:spcPts val="0"/>
              </a:spcBef>
              <a:buSzPts val="1100"/>
              <a:buChar char="■"/>
              <a:defRPr sz="1100"/>
            </a:lvl3pPr>
            <a:lvl4pPr lvl="3">
              <a:spcBef>
                <a:spcPts val="0"/>
              </a:spcBef>
              <a:buSzPts val="1100"/>
              <a:buChar char="●"/>
              <a:defRPr sz="1100"/>
            </a:lvl4pPr>
            <a:lvl5pPr lvl="4">
              <a:spcBef>
                <a:spcPts val="0"/>
              </a:spcBef>
              <a:buSzPts val="1100"/>
              <a:buChar char="○"/>
              <a:defRPr sz="1100"/>
            </a:lvl5pPr>
            <a:lvl6pPr lvl="5">
              <a:spcBef>
                <a:spcPts val="0"/>
              </a:spcBef>
              <a:buSzPts val="1100"/>
              <a:buChar char="■"/>
              <a:defRPr sz="1100"/>
            </a:lvl6pPr>
            <a:lvl7pPr lvl="6">
              <a:spcBef>
                <a:spcPts val="0"/>
              </a:spcBef>
              <a:buSzPts val="1100"/>
              <a:buChar char="●"/>
              <a:defRPr sz="1100"/>
            </a:lvl7pPr>
            <a:lvl8pPr lvl="7">
              <a:spcBef>
                <a:spcPts val="0"/>
              </a:spcBef>
              <a:buSzPts val="1100"/>
              <a:buChar char="○"/>
              <a:defRPr sz="1100"/>
            </a:lvl8pPr>
            <a:lvl9pPr lvl="8">
              <a:spcBef>
                <a:spcPts val="0"/>
              </a:spcBef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1679295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Shape 1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Shape 1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Shape 1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Shape 2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SzPts val="5200"/>
              <a:buNone/>
              <a:defRPr sz="5200"/>
            </a:lvl1pPr>
            <a:lvl2pPr lvl="1" algn="ctr">
              <a:spcBef>
                <a:spcPts val="0"/>
              </a:spcBef>
              <a:buSzPts val="5200"/>
              <a:buNone/>
              <a:defRPr sz="5200"/>
            </a:lvl2pPr>
            <a:lvl3pPr lvl="2" algn="ctr">
              <a:spcBef>
                <a:spcPts val="0"/>
              </a:spcBef>
              <a:buSzPts val="5200"/>
              <a:buNone/>
              <a:defRPr sz="5200"/>
            </a:lvl3pPr>
            <a:lvl4pPr lvl="3" algn="ctr">
              <a:spcBef>
                <a:spcPts val="0"/>
              </a:spcBef>
              <a:buSzPts val="5200"/>
              <a:buNone/>
              <a:defRPr sz="5200"/>
            </a:lvl4pPr>
            <a:lvl5pPr lvl="4" algn="ctr">
              <a:spcBef>
                <a:spcPts val="0"/>
              </a:spcBef>
              <a:buSzPts val="5200"/>
              <a:buNone/>
              <a:defRPr sz="5200"/>
            </a:lvl5pPr>
            <a:lvl6pPr lvl="5" algn="ctr">
              <a:spcBef>
                <a:spcPts val="0"/>
              </a:spcBef>
              <a:buSzPts val="5200"/>
              <a:buNone/>
              <a:defRPr sz="5200"/>
            </a:lvl6pPr>
            <a:lvl7pPr lvl="6" algn="ctr">
              <a:spcBef>
                <a:spcPts val="0"/>
              </a:spcBef>
              <a:buSzPts val="5200"/>
              <a:buNone/>
              <a:defRPr sz="5200"/>
            </a:lvl7pPr>
            <a:lvl8pPr lvl="7" algn="ctr">
              <a:spcBef>
                <a:spcPts val="0"/>
              </a:spcBef>
              <a:buSzPts val="5200"/>
              <a:buNone/>
              <a:defRPr sz="5200"/>
            </a:lvl8pPr>
            <a:lvl9pPr lvl="8" algn="ctr">
              <a:spcBef>
                <a:spcPts val="0"/>
              </a:spcBef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SzPts val="12000"/>
              <a:buNone/>
              <a:defRPr sz="12000"/>
            </a:lvl1pPr>
            <a:lvl2pPr lvl="1" algn="ctr">
              <a:spcBef>
                <a:spcPts val="0"/>
              </a:spcBef>
              <a:buSzPts val="12000"/>
              <a:buNone/>
              <a:defRPr sz="12000"/>
            </a:lvl2pPr>
            <a:lvl3pPr lvl="2" algn="ctr">
              <a:spcBef>
                <a:spcPts val="0"/>
              </a:spcBef>
              <a:buSzPts val="12000"/>
              <a:buNone/>
              <a:defRPr sz="12000"/>
            </a:lvl3pPr>
            <a:lvl4pPr lvl="3" algn="ctr">
              <a:spcBef>
                <a:spcPts val="0"/>
              </a:spcBef>
              <a:buSzPts val="12000"/>
              <a:buNone/>
              <a:defRPr sz="12000"/>
            </a:lvl4pPr>
            <a:lvl5pPr lvl="4" algn="ctr">
              <a:spcBef>
                <a:spcPts val="0"/>
              </a:spcBef>
              <a:buSzPts val="12000"/>
              <a:buNone/>
              <a:defRPr sz="12000"/>
            </a:lvl5pPr>
            <a:lvl6pPr lvl="5" algn="ctr">
              <a:spcBef>
                <a:spcPts val="0"/>
              </a:spcBef>
              <a:buSzPts val="12000"/>
              <a:buNone/>
              <a:defRPr sz="12000"/>
            </a:lvl6pPr>
            <a:lvl7pPr lvl="6" algn="ctr">
              <a:spcBef>
                <a:spcPts val="0"/>
              </a:spcBef>
              <a:buSzPts val="12000"/>
              <a:buNone/>
              <a:defRPr sz="12000"/>
            </a:lvl7pPr>
            <a:lvl8pPr lvl="7" algn="ctr">
              <a:spcBef>
                <a:spcPts val="0"/>
              </a:spcBef>
              <a:buSzPts val="12000"/>
              <a:buNone/>
              <a:defRPr sz="12000"/>
            </a:lvl8pPr>
            <a:lvl9pPr lvl="8" algn="ctr">
              <a:spcBef>
                <a:spcPts val="0"/>
              </a:spcBef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spcBef>
                <a:spcPts val="0"/>
              </a:spcBef>
              <a:buSzPts val="1800"/>
              <a:buChar char="●"/>
              <a:defRPr/>
            </a:lvl1pPr>
            <a:lvl2pPr lvl="1" algn="ctr">
              <a:spcBef>
                <a:spcPts val="0"/>
              </a:spcBef>
              <a:buSzPts val="1400"/>
              <a:buChar char="○"/>
              <a:defRPr/>
            </a:lvl2pPr>
            <a:lvl3pPr lvl="2" algn="ctr">
              <a:spcBef>
                <a:spcPts val="0"/>
              </a:spcBef>
              <a:buSzPts val="1400"/>
              <a:buChar char="■"/>
              <a:defRPr/>
            </a:lvl3pPr>
            <a:lvl4pPr lvl="3" algn="ctr">
              <a:spcBef>
                <a:spcPts val="0"/>
              </a:spcBef>
              <a:buSzPts val="1400"/>
              <a:buChar char="●"/>
              <a:defRPr/>
            </a:lvl4pPr>
            <a:lvl5pPr lvl="4" algn="ctr">
              <a:spcBef>
                <a:spcPts val="0"/>
              </a:spcBef>
              <a:buSzPts val="1400"/>
              <a:buChar char="○"/>
              <a:defRPr/>
            </a:lvl5pPr>
            <a:lvl6pPr lvl="5" algn="ctr">
              <a:spcBef>
                <a:spcPts val="0"/>
              </a:spcBef>
              <a:buSzPts val="1400"/>
              <a:buChar char="■"/>
              <a:defRPr/>
            </a:lvl6pPr>
            <a:lvl7pPr lvl="6" algn="ctr">
              <a:spcBef>
                <a:spcPts val="0"/>
              </a:spcBef>
              <a:buSzPts val="1400"/>
              <a:buChar char="●"/>
              <a:defRPr/>
            </a:lvl7pPr>
            <a:lvl8pPr lvl="7" algn="ctr">
              <a:spcBef>
                <a:spcPts val="0"/>
              </a:spcBef>
              <a:buSzPts val="1400"/>
              <a:buChar char="○"/>
              <a:defRPr/>
            </a:lvl8pPr>
            <a:lvl9pPr lvl="8" algn="ctr">
              <a:spcBef>
                <a:spcPts val="0"/>
              </a:spcBef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algn="ctr">
              <a:spcBef>
                <a:spcPts val="0"/>
              </a:spcBef>
              <a:buSzPts val="3600"/>
              <a:buNone/>
              <a:defRPr sz="3600"/>
            </a:lvl1pPr>
            <a:lvl2pPr lvl="1" algn="ctr">
              <a:spcBef>
                <a:spcPts val="0"/>
              </a:spcBef>
              <a:buSzPts val="3600"/>
              <a:buNone/>
              <a:defRPr sz="3600"/>
            </a:lvl2pPr>
            <a:lvl3pPr lvl="2" algn="ctr">
              <a:spcBef>
                <a:spcPts val="0"/>
              </a:spcBef>
              <a:buSzPts val="3600"/>
              <a:buNone/>
              <a:defRPr sz="3600"/>
            </a:lvl3pPr>
            <a:lvl4pPr lvl="3" algn="ctr">
              <a:spcBef>
                <a:spcPts val="0"/>
              </a:spcBef>
              <a:buSzPts val="3600"/>
              <a:buNone/>
              <a:defRPr sz="3600"/>
            </a:lvl4pPr>
            <a:lvl5pPr lvl="4" algn="ctr">
              <a:spcBef>
                <a:spcPts val="0"/>
              </a:spcBef>
              <a:buSzPts val="3600"/>
              <a:buNone/>
              <a:defRPr sz="3600"/>
            </a:lvl5pPr>
            <a:lvl6pPr lvl="5" algn="ctr">
              <a:spcBef>
                <a:spcPts val="0"/>
              </a:spcBef>
              <a:buSzPts val="3600"/>
              <a:buNone/>
              <a:defRPr sz="3600"/>
            </a:lvl6pPr>
            <a:lvl7pPr lvl="6" algn="ctr">
              <a:spcBef>
                <a:spcPts val="0"/>
              </a:spcBef>
              <a:buSzPts val="3600"/>
              <a:buNone/>
              <a:defRPr sz="3600"/>
            </a:lvl7pPr>
            <a:lvl8pPr lvl="7" algn="ctr">
              <a:spcBef>
                <a:spcPts val="0"/>
              </a:spcBef>
              <a:buSzPts val="3600"/>
              <a:buNone/>
              <a:defRPr sz="3600"/>
            </a:lvl8pPr>
            <a:lvl9pPr lvl="8" algn="ctr">
              <a:spcBef>
                <a:spcPts val="0"/>
              </a:spcBef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2800"/>
              <a:buNone/>
              <a:defRPr/>
            </a:lvl1pPr>
            <a:lvl2pPr lvl="1">
              <a:spcBef>
                <a:spcPts val="0"/>
              </a:spcBef>
              <a:buSzPts val="2800"/>
              <a:buNone/>
              <a:defRPr/>
            </a:lvl2pPr>
            <a:lvl3pPr lvl="2">
              <a:spcBef>
                <a:spcPts val="0"/>
              </a:spcBef>
              <a:buSzPts val="2800"/>
              <a:buNone/>
              <a:defRPr/>
            </a:lvl3pPr>
            <a:lvl4pPr lvl="3">
              <a:spcBef>
                <a:spcPts val="0"/>
              </a:spcBef>
              <a:buSzPts val="2800"/>
              <a:buNone/>
              <a:defRPr/>
            </a:lvl4pPr>
            <a:lvl5pPr lvl="4">
              <a:spcBef>
                <a:spcPts val="0"/>
              </a:spcBef>
              <a:buSzPts val="2800"/>
              <a:buNone/>
              <a:defRPr/>
            </a:lvl5pPr>
            <a:lvl6pPr lvl="5">
              <a:spcBef>
                <a:spcPts val="0"/>
              </a:spcBef>
              <a:buSzPts val="2800"/>
              <a:buNone/>
              <a:defRPr/>
            </a:lvl6pPr>
            <a:lvl7pPr lvl="6">
              <a:spcBef>
                <a:spcPts val="0"/>
              </a:spcBef>
              <a:buSzPts val="2800"/>
              <a:buNone/>
              <a:defRPr/>
            </a:lvl7pPr>
            <a:lvl8pPr lvl="7">
              <a:spcBef>
                <a:spcPts val="0"/>
              </a:spcBef>
              <a:buSzPts val="2800"/>
              <a:buNone/>
              <a:defRPr/>
            </a:lvl8pPr>
            <a:lvl9pPr lvl="8">
              <a:spcBef>
                <a:spcPts val="0"/>
              </a:spcBef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800"/>
              <a:buChar char="●"/>
              <a:defRPr/>
            </a:lvl1pPr>
            <a:lvl2pPr lvl="1">
              <a:spcBef>
                <a:spcPts val="0"/>
              </a:spcBef>
              <a:buSzPts val="1400"/>
              <a:buChar char="○"/>
              <a:defRPr/>
            </a:lvl2pPr>
            <a:lvl3pPr lvl="2">
              <a:spcBef>
                <a:spcPts val="0"/>
              </a:spcBef>
              <a:buSzPts val="1400"/>
              <a:buChar char="■"/>
              <a:defRPr/>
            </a:lvl3pPr>
            <a:lvl4pPr lvl="3">
              <a:spcBef>
                <a:spcPts val="0"/>
              </a:spcBef>
              <a:buSzPts val="1400"/>
              <a:buChar char="●"/>
              <a:defRPr/>
            </a:lvl4pPr>
            <a:lvl5pPr lvl="4">
              <a:spcBef>
                <a:spcPts val="0"/>
              </a:spcBef>
              <a:buSzPts val="1400"/>
              <a:buChar char="○"/>
              <a:defRPr/>
            </a:lvl5pPr>
            <a:lvl6pPr lvl="5">
              <a:spcBef>
                <a:spcPts val="0"/>
              </a:spcBef>
              <a:buSzPts val="1400"/>
              <a:buChar char="■"/>
              <a:defRPr/>
            </a:lvl6pPr>
            <a:lvl7pPr lvl="6">
              <a:spcBef>
                <a:spcPts val="0"/>
              </a:spcBef>
              <a:buSzPts val="1400"/>
              <a:buChar char="●"/>
              <a:defRPr/>
            </a:lvl7pPr>
            <a:lvl8pPr lvl="7">
              <a:spcBef>
                <a:spcPts val="0"/>
              </a:spcBef>
              <a:buSzPts val="1400"/>
              <a:buChar char="○"/>
              <a:defRPr/>
            </a:lvl8pPr>
            <a:lvl9pPr lvl="8">
              <a:spcBef>
                <a:spcPts val="0"/>
              </a:spcBef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2800"/>
              <a:buNone/>
              <a:defRPr/>
            </a:lvl1pPr>
            <a:lvl2pPr lvl="1">
              <a:spcBef>
                <a:spcPts val="0"/>
              </a:spcBef>
              <a:buSzPts val="2800"/>
              <a:buNone/>
              <a:defRPr/>
            </a:lvl2pPr>
            <a:lvl3pPr lvl="2">
              <a:spcBef>
                <a:spcPts val="0"/>
              </a:spcBef>
              <a:buSzPts val="2800"/>
              <a:buNone/>
              <a:defRPr/>
            </a:lvl3pPr>
            <a:lvl4pPr lvl="3">
              <a:spcBef>
                <a:spcPts val="0"/>
              </a:spcBef>
              <a:buSzPts val="2800"/>
              <a:buNone/>
              <a:defRPr/>
            </a:lvl4pPr>
            <a:lvl5pPr lvl="4">
              <a:spcBef>
                <a:spcPts val="0"/>
              </a:spcBef>
              <a:buSzPts val="2800"/>
              <a:buNone/>
              <a:defRPr/>
            </a:lvl5pPr>
            <a:lvl6pPr lvl="5">
              <a:spcBef>
                <a:spcPts val="0"/>
              </a:spcBef>
              <a:buSzPts val="2800"/>
              <a:buNone/>
              <a:defRPr/>
            </a:lvl6pPr>
            <a:lvl7pPr lvl="6">
              <a:spcBef>
                <a:spcPts val="0"/>
              </a:spcBef>
              <a:buSzPts val="2800"/>
              <a:buNone/>
              <a:defRPr/>
            </a:lvl7pPr>
            <a:lvl8pPr lvl="7">
              <a:spcBef>
                <a:spcPts val="0"/>
              </a:spcBef>
              <a:buSzPts val="2800"/>
              <a:buNone/>
              <a:defRPr/>
            </a:lvl8pPr>
            <a:lvl9pPr lvl="8">
              <a:spcBef>
                <a:spcPts val="0"/>
              </a:spcBef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400"/>
              <a:buChar char="●"/>
              <a:defRPr sz="1400"/>
            </a:lvl1pPr>
            <a:lvl2pPr lvl="1">
              <a:spcBef>
                <a:spcPts val="0"/>
              </a:spcBef>
              <a:buSzPts val="1200"/>
              <a:buChar char="○"/>
              <a:defRPr sz="1200"/>
            </a:lvl2pPr>
            <a:lvl3pPr lvl="2">
              <a:spcBef>
                <a:spcPts val="0"/>
              </a:spcBef>
              <a:buSzPts val="1200"/>
              <a:buChar char="■"/>
              <a:defRPr sz="1200"/>
            </a:lvl3pPr>
            <a:lvl4pPr lvl="3">
              <a:spcBef>
                <a:spcPts val="0"/>
              </a:spcBef>
              <a:buSzPts val="1200"/>
              <a:buChar char="●"/>
              <a:defRPr sz="1200"/>
            </a:lvl4pPr>
            <a:lvl5pPr lvl="4">
              <a:spcBef>
                <a:spcPts val="0"/>
              </a:spcBef>
              <a:buSzPts val="1200"/>
              <a:buChar char="○"/>
              <a:defRPr sz="1200"/>
            </a:lvl5pPr>
            <a:lvl6pPr lvl="5">
              <a:spcBef>
                <a:spcPts val="0"/>
              </a:spcBef>
              <a:buSzPts val="1200"/>
              <a:buChar char="■"/>
              <a:defRPr sz="1200"/>
            </a:lvl6pPr>
            <a:lvl7pPr lvl="6">
              <a:spcBef>
                <a:spcPts val="0"/>
              </a:spcBef>
              <a:buSzPts val="1200"/>
              <a:buChar char="●"/>
              <a:defRPr sz="1200"/>
            </a:lvl7pPr>
            <a:lvl8pPr lvl="7">
              <a:spcBef>
                <a:spcPts val="0"/>
              </a:spcBef>
              <a:buSzPts val="1200"/>
              <a:buChar char="○"/>
              <a:defRPr sz="1200"/>
            </a:lvl8pPr>
            <a:lvl9pPr lvl="8">
              <a:spcBef>
                <a:spcPts val="0"/>
              </a:spcBef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400"/>
              <a:buChar char="●"/>
              <a:defRPr sz="1400"/>
            </a:lvl1pPr>
            <a:lvl2pPr lvl="1">
              <a:spcBef>
                <a:spcPts val="0"/>
              </a:spcBef>
              <a:buSzPts val="1200"/>
              <a:buChar char="○"/>
              <a:defRPr sz="1200"/>
            </a:lvl2pPr>
            <a:lvl3pPr lvl="2">
              <a:spcBef>
                <a:spcPts val="0"/>
              </a:spcBef>
              <a:buSzPts val="1200"/>
              <a:buChar char="■"/>
              <a:defRPr sz="1200"/>
            </a:lvl3pPr>
            <a:lvl4pPr lvl="3">
              <a:spcBef>
                <a:spcPts val="0"/>
              </a:spcBef>
              <a:buSzPts val="1200"/>
              <a:buChar char="●"/>
              <a:defRPr sz="1200"/>
            </a:lvl4pPr>
            <a:lvl5pPr lvl="4">
              <a:spcBef>
                <a:spcPts val="0"/>
              </a:spcBef>
              <a:buSzPts val="1200"/>
              <a:buChar char="○"/>
              <a:defRPr sz="1200"/>
            </a:lvl5pPr>
            <a:lvl6pPr lvl="5">
              <a:spcBef>
                <a:spcPts val="0"/>
              </a:spcBef>
              <a:buSzPts val="1200"/>
              <a:buChar char="■"/>
              <a:defRPr sz="1200"/>
            </a:lvl6pPr>
            <a:lvl7pPr lvl="6">
              <a:spcBef>
                <a:spcPts val="0"/>
              </a:spcBef>
              <a:buSzPts val="1200"/>
              <a:buChar char="●"/>
              <a:defRPr sz="1200"/>
            </a:lvl7pPr>
            <a:lvl8pPr lvl="7">
              <a:spcBef>
                <a:spcPts val="0"/>
              </a:spcBef>
              <a:buSzPts val="1200"/>
              <a:buChar char="○"/>
              <a:defRPr sz="1200"/>
            </a:lvl8pPr>
            <a:lvl9pPr lvl="8">
              <a:spcBef>
                <a:spcPts val="0"/>
              </a:spcBef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2800"/>
              <a:buNone/>
              <a:defRPr/>
            </a:lvl1pPr>
            <a:lvl2pPr lvl="1">
              <a:spcBef>
                <a:spcPts val="0"/>
              </a:spcBef>
              <a:buSzPts val="2800"/>
              <a:buNone/>
              <a:defRPr/>
            </a:lvl2pPr>
            <a:lvl3pPr lvl="2">
              <a:spcBef>
                <a:spcPts val="0"/>
              </a:spcBef>
              <a:buSzPts val="2800"/>
              <a:buNone/>
              <a:defRPr/>
            </a:lvl3pPr>
            <a:lvl4pPr lvl="3">
              <a:spcBef>
                <a:spcPts val="0"/>
              </a:spcBef>
              <a:buSzPts val="2800"/>
              <a:buNone/>
              <a:defRPr/>
            </a:lvl4pPr>
            <a:lvl5pPr lvl="4">
              <a:spcBef>
                <a:spcPts val="0"/>
              </a:spcBef>
              <a:buSzPts val="2800"/>
              <a:buNone/>
              <a:defRPr/>
            </a:lvl5pPr>
            <a:lvl6pPr lvl="5">
              <a:spcBef>
                <a:spcPts val="0"/>
              </a:spcBef>
              <a:buSzPts val="2800"/>
              <a:buNone/>
              <a:defRPr/>
            </a:lvl6pPr>
            <a:lvl7pPr lvl="6">
              <a:spcBef>
                <a:spcPts val="0"/>
              </a:spcBef>
              <a:buSzPts val="2800"/>
              <a:buNone/>
              <a:defRPr/>
            </a:lvl7pPr>
            <a:lvl8pPr lvl="7">
              <a:spcBef>
                <a:spcPts val="0"/>
              </a:spcBef>
              <a:buSzPts val="2800"/>
              <a:buNone/>
              <a:defRPr/>
            </a:lvl8pPr>
            <a:lvl9pPr lvl="8">
              <a:spcBef>
                <a:spcPts val="0"/>
              </a:spcBef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buSzPts val="2400"/>
              <a:buNone/>
              <a:defRPr sz="2400"/>
            </a:lvl1pPr>
            <a:lvl2pPr lvl="1">
              <a:spcBef>
                <a:spcPts val="0"/>
              </a:spcBef>
              <a:buSzPts val="2400"/>
              <a:buNone/>
              <a:defRPr sz="2400"/>
            </a:lvl2pPr>
            <a:lvl3pPr lvl="2">
              <a:spcBef>
                <a:spcPts val="0"/>
              </a:spcBef>
              <a:buSzPts val="2400"/>
              <a:buNone/>
              <a:defRPr sz="2400"/>
            </a:lvl3pPr>
            <a:lvl4pPr lvl="3">
              <a:spcBef>
                <a:spcPts val="0"/>
              </a:spcBef>
              <a:buSzPts val="2400"/>
              <a:buNone/>
              <a:defRPr sz="2400"/>
            </a:lvl4pPr>
            <a:lvl5pPr lvl="4">
              <a:spcBef>
                <a:spcPts val="0"/>
              </a:spcBef>
              <a:buSzPts val="2400"/>
              <a:buNone/>
              <a:defRPr sz="2400"/>
            </a:lvl5pPr>
            <a:lvl6pPr lvl="5">
              <a:spcBef>
                <a:spcPts val="0"/>
              </a:spcBef>
              <a:buSzPts val="2400"/>
              <a:buNone/>
              <a:defRPr sz="2400"/>
            </a:lvl6pPr>
            <a:lvl7pPr lvl="6">
              <a:spcBef>
                <a:spcPts val="0"/>
              </a:spcBef>
              <a:buSzPts val="2400"/>
              <a:buNone/>
              <a:defRPr sz="2400"/>
            </a:lvl7pPr>
            <a:lvl8pPr lvl="7">
              <a:spcBef>
                <a:spcPts val="0"/>
              </a:spcBef>
              <a:buSzPts val="2400"/>
              <a:buNone/>
              <a:defRPr sz="2400"/>
            </a:lvl8pPr>
            <a:lvl9pPr lvl="8">
              <a:spcBef>
                <a:spcPts val="0"/>
              </a:spcBef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200"/>
              <a:buChar char="●"/>
              <a:defRPr sz="1200"/>
            </a:lvl1pPr>
            <a:lvl2pPr lvl="1">
              <a:spcBef>
                <a:spcPts val="0"/>
              </a:spcBef>
              <a:buSzPts val="1200"/>
              <a:buChar char="○"/>
              <a:defRPr sz="1200"/>
            </a:lvl2pPr>
            <a:lvl3pPr lvl="2">
              <a:spcBef>
                <a:spcPts val="0"/>
              </a:spcBef>
              <a:buSzPts val="1200"/>
              <a:buChar char="■"/>
              <a:defRPr sz="1200"/>
            </a:lvl3pPr>
            <a:lvl4pPr lvl="3">
              <a:spcBef>
                <a:spcPts val="0"/>
              </a:spcBef>
              <a:buSzPts val="1200"/>
              <a:buChar char="●"/>
              <a:defRPr sz="1200"/>
            </a:lvl4pPr>
            <a:lvl5pPr lvl="4">
              <a:spcBef>
                <a:spcPts val="0"/>
              </a:spcBef>
              <a:buSzPts val="1200"/>
              <a:buChar char="○"/>
              <a:defRPr sz="1200"/>
            </a:lvl5pPr>
            <a:lvl6pPr lvl="5">
              <a:spcBef>
                <a:spcPts val="0"/>
              </a:spcBef>
              <a:buSzPts val="1200"/>
              <a:buChar char="■"/>
              <a:defRPr sz="1200"/>
            </a:lvl6pPr>
            <a:lvl7pPr lvl="6">
              <a:spcBef>
                <a:spcPts val="0"/>
              </a:spcBef>
              <a:buSzPts val="1200"/>
              <a:buChar char="●"/>
              <a:defRPr sz="1200"/>
            </a:lvl7pPr>
            <a:lvl8pPr lvl="7">
              <a:spcBef>
                <a:spcPts val="0"/>
              </a:spcBef>
              <a:buSzPts val="1200"/>
              <a:buChar char="○"/>
              <a:defRPr sz="1200"/>
            </a:lvl8pPr>
            <a:lvl9pPr lvl="8">
              <a:spcBef>
                <a:spcPts val="0"/>
              </a:spcBef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buSzPts val="4800"/>
              <a:buNone/>
              <a:defRPr sz="4800"/>
            </a:lvl1pPr>
            <a:lvl2pPr lvl="1">
              <a:spcBef>
                <a:spcPts val="0"/>
              </a:spcBef>
              <a:buSzPts val="4800"/>
              <a:buNone/>
              <a:defRPr sz="4800"/>
            </a:lvl2pPr>
            <a:lvl3pPr lvl="2">
              <a:spcBef>
                <a:spcPts val="0"/>
              </a:spcBef>
              <a:buSzPts val="4800"/>
              <a:buNone/>
              <a:defRPr sz="4800"/>
            </a:lvl3pPr>
            <a:lvl4pPr lvl="3">
              <a:spcBef>
                <a:spcPts val="0"/>
              </a:spcBef>
              <a:buSzPts val="4800"/>
              <a:buNone/>
              <a:defRPr sz="4800"/>
            </a:lvl4pPr>
            <a:lvl5pPr lvl="4">
              <a:spcBef>
                <a:spcPts val="0"/>
              </a:spcBef>
              <a:buSzPts val="4800"/>
              <a:buNone/>
              <a:defRPr sz="4800"/>
            </a:lvl5pPr>
            <a:lvl6pPr lvl="5">
              <a:spcBef>
                <a:spcPts val="0"/>
              </a:spcBef>
              <a:buSzPts val="4800"/>
              <a:buNone/>
              <a:defRPr sz="4800"/>
            </a:lvl6pPr>
            <a:lvl7pPr lvl="6">
              <a:spcBef>
                <a:spcPts val="0"/>
              </a:spcBef>
              <a:buSzPts val="4800"/>
              <a:buNone/>
              <a:defRPr sz="4800"/>
            </a:lvl7pPr>
            <a:lvl8pPr lvl="7">
              <a:spcBef>
                <a:spcPts val="0"/>
              </a:spcBef>
              <a:buSzPts val="4800"/>
              <a:buNone/>
              <a:defRPr sz="4800"/>
            </a:lvl8pPr>
            <a:lvl9pPr lvl="8">
              <a:spcBef>
                <a:spcPts val="0"/>
              </a:spcBef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SzPts val="4200"/>
              <a:buNone/>
              <a:defRPr sz="4200"/>
            </a:lvl1pPr>
            <a:lvl2pPr lvl="1" algn="ctr">
              <a:spcBef>
                <a:spcPts val="0"/>
              </a:spcBef>
              <a:buSzPts val="4200"/>
              <a:buNone/>
              <a:defRPr sz="4200"/>
            </a:lvl2pPr>
            <a:lvl3pPr lvl="2" algn="ctr">
              <a:spcBef>
                <a:spcPts val="0"/>
              </a:spcBef>
              <a:buSzPts val="4200"/>
              <a:buNone/>
              <a:defRPr sz="4200"/>
            </a:lvl3pPr>
            <a:lvl4pPr lvl="3" algn="ctr">
              <a:spcBef>
                <a:spcPts val="0"/>
              </a:spcBef>
              <a:buSzPts val="4200"/>
              <a:buNone/>
              <a:defRPr sz="4200"/>
            </a:lvl4pPr>
            <a:lvl5pPr lvl="4" algn="ctr">
              <a:spcBef>
                <a:spcPts val="0"/>
              </a:spcBef>
              <a:buSzPts val="4200"/>
              <a:buNone/>
              <a:defRPr sz="4200"/>
            </a:lvl5pPr>
            <a:lvl6pPr lvl="5" algn="ctr">
              <a:spcBef>
                <a:spcPts val="0"/>
              </a:spcBef>
              <a:buSzPts val="4200"/>
              <a:buNone/>
              <a:defRPr sz="4200"/>
            </a:lvl6pPr>
            <a:lvl7pPr lvl="6" algn="ctr">
              <a:spcBef>
                <a:spcPts val="0"/>
              </a:spcBef>
              <a:buSzPts val="4200"/>
              <a:buNone/>
              <a:defRPr sz="4200"/>
            </a:lvl7pPr>
            <a:lvl8pPr lvl="7" algn="ctr">
              <a:spcBef>
                <a:spcPts val="0"/>
              </a:spcBef>
              <a:buSzPts val="4200"/>
              <a:buNone/>
              <a:defRPr sz="4200"/>
            </a:lvl8pPr>
            <a:lvl9pPr lvl="8" algn="ctr">
              <a:spcBef>
                <a:spcPts val="0"/>
              </a:spcBef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buSzPts val="1800"/>
              <a:buChar char="●"/>
              <a:defRPr/>
            </a:lvl1pPr>
            <a:lvl2pPr lvl="1">
              <a:spcBef>
                <a:spcPts val="0"/>
              </a:spcBef>
              <a:buSzPts val="1400"/>
              <a:buChar char="○"/>
              <a:defRPr/>
            </a:lvl2pPr>
            <a:lvl3pPr lvl="2">
              <a:spcBef>
                <a:spcPts val="0"/>
              </a:spcBef>
              <a:buSzPts val="1400"/>
              <a:buChar char="■"/>
              <a:defRPr/>
            </a:lvl3pPr>
            <a:lvl4pPr lvl="3">
              <a:spcBef>
                <a:spcPts val="0"/>
              </a:spcBef>
              <a:buSzPts val="1400"/>
              <a:buChar char="●"/>
              <a:defRPr/>
            </a:lvl4pPr>
            <a:lvl5pPr lvl="4">
              <a:spcBef>
                <a:spcPts val="0"/>
              </a:spcBef>
              <a:buSzPts val="1400"/>
              <a:buChar char="○"/>
              <a:defRPr/>
            </a:lvl5pPr>
            <a:lvl6pPr lvl="5">
              <a:spcBef>
                <a:spcPts val="0"/>
              </a:spcBef>
              <a:buSzPts val="1400"/>
              <a:buChar char="■"/>
              <a:defRPr/>
            </a:lvl6pPr>
            <a:lvl7pPr lvl="6">
              <a:spcBef>
                <a:spcPts val="0"/>
              </a:spcBef>
              <a:buSzPts val="1400"/>
              <a:buChar char="●"/>
              <a:defRPr/>
            </a:lvl7pPr>
            <a:lvl8pPr lvl="7">
              <a:spcBef>
                <a:spcPts val="0"/>
              </a:spcBef>
              <a:buSzPts val="1400"/>
              <a:buChar char="○"/>
              <a:defRPr/>
            </a:lvl8pPr>
            <a:lvl9pPr lvl="8">
              <a:spcBef>
                <a:spcPts val="0"/>
              </a:spcBef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000000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buNone/>
            </a:pPr>
            <a:fld id="{00000000-1234-1234-1234-123412341234}" type="slidenum">
              <a:rPr lang="en-GB" sz="1000">
                <a:solidFill>
                  <a:schemeClr val="dk2"/>
                </a:solidFill>
              </a:rPr>
              <a:t>‹#›</a:t>
            </a:fld>
            <a:endParaRPr lang="en-GB" sz="1000">
              <a:solidFill>
                <a:schemeClr val="dk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Shape 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07156"/>
            <a:ext cx="9143997" cy="5357805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Shape 55"/>
          <p:cNvSpPr txBox="1"/>
          <p:nvPr/>
        </p:nvSpPr>
        <p:spPr>
          <a:xfrm>
            <a:off x="71400" y="1554750"/>
            <a:ext cx="9001200" cy="1752600"/>
          </a:xfrm>
          <a:prstGeom prst="rect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-GB" sz="4800" b="1">
                <a:solidFill>
                  <a:srgbClr val="FFFFFF"/>
                </a:solidFill>
              </a:rPr>
              <a:t>FHCI </a:t>
            </a:r>
          </a:p>
          <a:p>
            <a:pPr marL="0" lvl="0" indent="0" algn="ctr">
              <a:spcBef>
                <a:spcPts val="0"/>
              </a:spcBef>
              <a:buNone/>
            </a:pPr>
            <a:r>
              <a:rPr lang="en-GB" sz="3800" b="1">
                <a:solidFill>
                  <a:srgbClr val="FFFFFF"/>
                </a:solidFill>
              </a:rPr>
              <a:t>Digital Photography &amp; Photo Imaging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Shape 107" descr="SurrealPortrait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8875" y="152400"/>
            <a:ext cx="3233555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 descr="Portrait assignment - Candid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1305" y="196950"/>
            <a:ext cx="3421599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Shape 113" descr="DSC00009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26374" y="1006450"/>
            <a:ext cx="4786131" cy="3589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Shape 114" descr="DSC00007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7500" y="284550"/>
            <a:ext cx="3997900" cy="36341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Shape 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4100" y="0"/>
            <a:ext cx="3857619" cy="5143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Shape 1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91596" y="3"/>
            <a:ext cx="2891745" cy="51434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Shape 1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1825" y="0"/>
            <a:ext cx="3857641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Shape 126"/>
          <p:cNvPicPr preferRelativeResize="0"/>
          <p:nvPr/>
        </p:nvPicPr>
        <p:blipFill rotWithShape="1">
          <a:blip r:embed="rId4">
            <a:alphaModFix/>
          </a:blip>
          <a:srcRect l="14963" r="17541"/>
          <a:stretch/>
        </p:blipFill>
        <p:spPr>
          <a:xfrm>
            <a:off x="132725" y="0"/>
            <a:ext cx="4628794" cy="5143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Shape 131" descr="memesjpg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40725" y="997425"/>
            <a:ext cx="4808000" cy="289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Shape 1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53475" y="-114000"/>
            <a:ext cx="4062650" cy="5257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Shape 1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8800" y="200713"/>
            <a:ext cx="3388701" cy="4742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Shape 1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0799" y="172575"/>
            <a:ext cx="3664324" cy="4742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pic>
        <p:nvPicPr>
          <p:cNvPr id="145" name="Shape 1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Shape 146"/>
          <p:cNvSpPr txBox="1"/>
          <p:nvPr/>
        </p:nvSpPr>
        <p:spPr>
          <a:xfrm>
            <a:off x="403800" y="1354375"/>
            <a:ext cx="8336400" cy="1839300"/>
          </a:xfrm>
          <a:prstGeom prst="rect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-GB" sz="4800" b="1">
                <a:solidFill>
                  <a:srgbClr val="FFFFFF"/>
                </a:solidFill>
              </a:rPr>
              <a:t>FHCI </a:t>
            </a:r>
          </a:p>
          <a:p>
            <a:pPr marL="0" lvl="0" indent="0" algn="ctr" rtl="0">
              <a:spcBef>
                <a:spcPts val="0"/>
              </a:spcBef>
              <a:buNone/>
            </a:pPr>
            <a:r>
              <a:rPr lang="en-GB" sz="3800" b="1">
                <a:solidFill>
                  <a:srgbClr val="FFFFFF"/>
                </a:solidFill>
              </a:rPr>
              <a:t>Computer Art &amp; Graphic Design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Shape 1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675" y="0"/>
            <a:ext cx="4433255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Shape 1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24725" y="0"/>
            <a:ext cx="3906602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pic>
        <p:nvPicPr>
          <p:cNvPr id="158" name="Shape 158"/>
          <p:cNvPicPr preferRelativeResize="0"/>
          <p:nvPr/>
        </p:nvPicPr>
        <p:blipFill rotWithShape="1">
          <a:blip r:embed="rId3">
            <a:alphaModFix/>
          </a:blip>
          <a:srcRect t="10392" b="15213"/>
          <a:stretch/>
        </p:blipFill>
        <p:spPr>
          <a:xfrm>
            <a:off x="651525" y="282200"/>
            <a:ext cx="7840950" cy="4375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Shape 1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5307" y="0"/>
            <a:ext cx="665629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Shape 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2900" y="0"/>
            <a:ext cx="3857622" cy="5143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Shape 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15492" y="0"/>
            <a:ext cx="4407949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pic>
        <p:nvPicPr>
          <p:cNvPr id="169" name="Shape 1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-35108"/>
            <a:ext cx="8385674" cy="51786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pic>
        <p:nvPicPr>
          <p:cNvPr id="175" name="Shape 1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3853" y="0"/>
            <a:ext cx="665629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Shape 1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7800" y="0"/>
            <a:ext cx="7739802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Shape 1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760100" cy="486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Shape 186"/>
          <p:cNvPicPr preferRelativeResize="0"/>
          <p:nvPr/>
        </p:nvPicPr>
        <p:blipFill rotWithShape="1">
          <a:blip r:embed="rId4">
            <a:alphaModFix/>
          </a:blip>
          <a:srcRect l="9335" r="7017"/>
          <a:stretch/>
        </p:blipFill>
        <p:spPr>
          <a:xfrm>
            <a:off x="4055100" y="631450"/>
            <a:ext cx="4785879" cy="41198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Shape 191"/>
          <p:cNvPicPr preferRelativeResize="0"/>
          <p:nvPr/>
        </p:nvPicPr>
        <p:blipFill rotWithShape="1">
          <a:blip r:embed="rId3">
            <a:alphaModFix/>
          </a:blip>
          <a:srcRect l="1670" t="12298" r="2332" b="1938"/>
          <a:stretch/>
        </p:blipFill>
        <p:spPr>
          <a:xfrm>
            <a:off x="742900" y="0"/>
            <a:ext cx="7450295" cy="51435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pic>
        <p:nvPicPr>
          <p:cNvPr id="197" name="Shape 1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5" y="0"/>
            <a:ext cx="9144002" cy="5143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Shape 2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304800"/>
            <a:ext cx="4369725" cy="436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Shape 2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21875" y="304800"/>
            <a:ext cx="4369725" cy="4369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Shape 2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304800"/>
            <a:ext cx="4144101" cy="4144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Shape 209"/>
          <p:cNvPicPr preferRelativeResize="0"/>
          <p:nvPr/>
        </p:nvPicPr>
        <p:blipFill rotWithShape="1">
          <a:blip r:embed="rId4">
            <a:alphaModFix/>
          </a:blip>
          <a:srcRect l="7485" r="6574"/>
          <a:stretch/>
        </p:blipFill>
        <p:spPr>
          <a:xfrm>
            <a:off x="4441560" y="304800"/>
            <a:ext cx="4499790" cy="414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Shape 214"/>
          <p:cNvPicPr preferRelativeResize="0"/>
          <p:nvPr/>
        </p:nvPicPr>
        <p:blipFill rotWithShape="1">
          <a:blip r:embed="rId3">
            <a:alphaModFix/>
          </a:blip>
          <a:srcRect l="4125" r="6572"/>
          <a:stretch/>
        </p:blipFill>
        <p:spPr>
          <a:xfrm>
            <a:off x="340150" y="152400"/>
            <a:ext cx="3959248" cy="471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Shape 215"/>
          <p:cNvPicPr preferRelativeResize="0"/>
          <p:nvPr/>
        </p:nvPicPr>
        <p:blipFill rotWithShape="1">
          <a:blip r:embed="rId4">
            <a:alphaModFix/>
          </a:blip>
          <a:srcRect l="7364"/>
          <a:stretch/>
        </p:blipFill>
        <p:spPr>
          <a:xfrm>
            <a:off x="4513954" y="0"/>
            <a:ext cx="4506096" cy="4864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Shape 2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9275" y="1146975"/>
            <a:ext cx="2294500" cy="229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Shape 2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13825" y="98972"/>
            <a:ext cx="2238099" cy="2238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Shape 2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13825" y="2608225"/>
            <a:ext cx="2238099" cy="2058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Shape 2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85300" y="125688"/>
            <a:ext cx="2184675" cy="218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Shape 224"/>
          <p:cNvPicPr preferRelativeResize="0"/>
          <p:nvPr/>
        </p:nvPicPr>
        <p:blipFill rotWithShape="1">
          <a:blip r:embed="rId7">
            <a:alphaModFix/>
          </a:blip>
          <a:srcRect l="22316" r="19658"/>
          <a:stretch/>
        </p:blipFill>
        <p:spPr>
          <a:xfrm>
            <a:off x="3738725" y="2562578"/>
            <a:ext cx="2184672" cy="21178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Shape 66"/>
          <p:cNvPicPr preferRelativeResize="0"/>
          <p:nvPr/>
        </p:nvPicPr>
        <p:blipFill rotWithShape="1">
          <a:blip r:embed="rId3">
            <a:alphaModFix/>
          </a:blip>
          <a:srcRect b="28658"/>
          <a:stretch/>
        </p:blipFill>
        <p:spPr>
          <a:xfrm>
            <a:off x="88575" y="412950"/>
            <a:ext cx="5615492" cy="4673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Shape 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04065" y="412951"/>
            <a:ext cx="3339034" cy="43211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Shape 2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4275" y="0"/>
            <a:ext cx="3974550" cy="5143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Shape 2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13625" y="0"/>
            <a:ext cx="397453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Shape 72"/>
          <p:cNvPicPr preferRelativeResize="0"/>
          <p:nvPr/>
        </p:nvPicPr>
        <p:blipFill rotWithShape="1">
          <a:blip r:embed="rId3">
            <a:alphaModFix/>
          </a:blip>
          <a:srcRect l="37003" t="12331" r="13125" b="20174"/>
          <a:stretch/>
        </p:blipFill>
        <p:spPr>
          <a:xfrm>
            <a:off x="-48375" y="0"/>
            <a:ext cx="5068893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Shape 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82524" y="0"/>
            <a:ext cx="385761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Shape 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46587"/>
            <a:ext cx="4134648" cy="3050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Shape 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34650" y="1046588"/>
            <a:ext cx="3009100" cy="300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Shape 8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68500" y="1046587"/>
            <a:ext cx="2575500" cy="3050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Shape 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49375"/>
            <a:ext cx="5636185" cy="4315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Shape 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11834" y="549375"/>
            <a:ext cx="3332166" cy="43150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Shape 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7189" y="25750"/>
            <a:ext cx="3974526" cy="5143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Shape 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42264" y="25750"/>
            <a:ext cx="3974526" cy="5143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Shape 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Shape 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21101"/>
            <a:ext cx="9144000" cy="3559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</Words>
  <Application>Microsoft Office PowerPoint</Application>
  <PresentationFormat>On-screen Show (16:9)</PresentationFormat>
  <Paragraphs>4</Paragraphs>
  <Slides>30</Slides>
  <Notes>30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Waldeck</dc:creator>
  <cp:lastModifiedBy>WRDSB</cp:lastModifiedBy>
  <cp:revision>1</cp:revision>
  <dcterms:modified xsi:type="dcterms:W3CDTF">2017-12-07T17:06:33Z</dcterms:modified>
</cp:coreProperties>
</file>