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55178e39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55178e39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60322" l="2793" r="77578" t="0"/>
          <a:stretch/>
        </p:blipFill>
        <p:spPr>
          <a:xfrm>
            <a:off x="468275" y="865300"/>
            <a:ext cx="3247226" cy="276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31464" l="0" r="76747" t="5693"/>
          <a:stretch/>
        </p:blipFill>
        <p:spPr>
          <a:xfrm>
            <a:off x="4865250" y="796300"/>
            <a:ext cx="3664998" cy="41790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90950" y="173125"/>
            <a:ext cx="80181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Download Songs from YouTube’s Creator Studio - Audio Library</a:t>
            </a:r>
            <a:endParaRPr b="1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23098" l="21134" r="23102" t="11835"/>
          <a:stretch/>
        </p:blipFill>
        <p:spPr>
          <a:xfrm>
            <a:off x="0" y="321251"/>
            <a:ext cx="9144000" cy="4500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