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lide01.jpg"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lide02.jpg"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lide03.jpg"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lide04.jpg"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